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68" d="100"/>
          <a:sy n="68" d="100"/>
        </p:scale>
        <p:origin x="21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E1559B-C960-4C2F-A2DC-6E1204236B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B1A79C0-2E9B-4A86-876E-0E085BFEE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71DF0C-55D1-4AE2-B1A6-B1F07895B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61E289-3C28-44DA-AF03-BEE1F3A5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9EFD8B-57E5-49AD-8DE0-2B0620E86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9816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53852C-EFB5-48F1-BEB7-3540F493E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32DAAC4-A02C-4D52-A78B-0F9E33CBFA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8CD3BA-467A-400A-A399-E0D8ACC25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28A0E9-187E-49D3-A8AF-6C0C27FBD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91DAEA-E64C-4D9B-821B-79F3D9D39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1110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D6F0914-0BCA-42B3-9CB4-973384674C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F9C1BBD-C17C-40A2-823C-2B16F9AFC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11E8CD-5C3B-4672-A04E-17F1048B2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35B7B8-4190-49C1-A001-271C4591F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A0A1D9-5B26-4F13-913F-141CE3322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8197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75AE6C-E5FD-481E-B233-3983C77F6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1A2C59-E995-476E-9F7F-F39514C9A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C221AC-3B06-4196-8D52-EBF0C22C8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2FA72C-BC1E-42D0-9805-389E7075A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FBAB71-F6BD-42EC-9276-BDEFA8AA1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7688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E3A3A1-79C2-4226-B53D-4035670A1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9450EA-8E45-4255-AEF2-FBD889EE5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E1CDCA-F1E6-45D2-9A2F-B4384D782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4B4CB2-FCFB-4D6F-B449-E40F1B6DA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A1AB33-FA8C-43E6-8B20-3DBA087E0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0636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3EB34F-9612-4985-A150-4BD0FC0F2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95D1B1-BC9E-4F8E-96ED-E47CCFE577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CEE9A2-4584-4D5B-AABC-ADE52009A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A1909C-692F-4FE6-BDE8-A28D5D167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D2821DE-B3EA-4D75-AA05-FC8EE77F4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10FF607-3607-435A-9436-CD6890F77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7696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6D8C51-69AF-4EE7-9FE4-BFC2B0AB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7420F8-6AB2-4A8B-BF8B-ABE02CAEB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D70E13-06BF-47E3-BA4A-8661AB6F23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031679F-7090-4307-89B7-DA78B62213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B4BC26C-E14F-4556-BD9B-B0BC0F0B69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6E0BB56-9FCC-4BE3-B56F-40A20E626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A3451D0-DD45-4F49-9BB9-47D6EB7A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111A655-2594-4859-BE61-5DB2582E7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61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41227-CEAB-4A75-BF56-E0DC87DCD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A04F6DD-0831-4380-B09E-45EB21941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566E92C-B04E-4A91-B31A-78F2E1983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13EA032-C430-48D3-B5B4-25EA1D63D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3216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4F1805F-D850-4675-8C24-74DFD7F22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E42CC14-E094-46EC-B597-A18F8D639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F562C8A-28FC-4545-B508-3ADE3C4A8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604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F2702D-CBB1-4327-B6DC-27D83DFC2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1A3678-6A31-43BC-9FFB-D8FAC1437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DFFCECD-E6CF-4541-B773-E6B52500DA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F0E208-8D38-4EF8-9FCE-E219C1523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A9586D3-97A7-4F01-8B78-E18C36D84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9286239-B3B7-42F4-9588-B3ADA6839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960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124C0D-1BEA-42B8-8CF0-DF1BEE94A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F2FBE2F-3B03-4193-9B57-F4279F303C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2AFD8F-83D5-4CDE-9A8B-D346F0B5A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28A2BF6-3CDA-47BD-8301-4392D1909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C0E8019-C752-4BAA-95F6-DA1D5BB71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7FE45D2-6FED-4565-ABFB-54D3EE5DB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4054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534CCE-7A1A-4506-B4D6-226C6C553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8D68D97-3C59-4635-A816-FBA66F12A5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F03989-CED6-4FF1-BA4C-82D3F080E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EDF46-3496-45D1-83C2-5F0375E1E42C}" type="datetimeFigureOut">
              <a:rPr lang="ru-RU" smtClean="0"/>
              <a:t>14.05.2024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2A7E6FA-00F1-4D4A-9E3E-81EF906E2B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507478-DC05-44D6-AD82-453DD05376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D2B0C-9EE0-444A-AB38-1BA01EFB9E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5233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12F6C9-E867-49E8-B2C1-5434E9D2D1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Разработка защищенной БД информационной системы «Фитнес Центр»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B117B5-D2DE-4557-9EA2-E51ECBADB1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10044" y="5412615"/>
            <a:ext cx="2661037" cy="646043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Выполнил: Фильков В.А., ИУ8-81</a:t>
            </a:r>
          </a:p>
        </p:txBody>
      </p:sp>
    </p:spTree>
    <p:extLst>
      <p:ext uri="{BB962C8B-B14F-4D97-AF65-F5344CB8AC3E}">
        <p14:creationId xmlns:p14="http://schemas.microsoft.com/office/powerpoint/2010/main" val="470789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C8103C-31B5-4B48-91CD-33671688A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Назначение проектируемой БД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BA4142-AF32-453F-8278-C01906DC8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Хранение данных о пользователях, заказах, договорах и счетах агентства недвижимости</a:t>
            </a:r>
          </a:p>
          <a:p>
            <a:r>
              <a:rPr lang="ru-RU" dirty="0"/>
              <a:t>Сбор статистики и формирование отчетов о результатах работы агентства</a:t>
            </a:r>
          </a:p>
          <a:p>
            <a:r>
              <a:rPr lang="ru-RU" dirty="0"/>
              <a:t>Повышение отказоустойчивости системы за счет регулярного создания резервных копий</a:t>
            </a:r>
          </a:p>
          <a:p>
            <a:r>
              <a:rPr lang="ru-RU" dirty="0"/>
              <a:t>Повышение безопасности системы за счет встроенных механизмов разграничения прав доступа СУБД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2938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1BF7AE-F56D-42BF-91A0-DEC448A1C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Концептуальная модель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4ECD00C-0459-4CF3-85F6-5F3C0FA53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7891" y="2033698"/>
            <a:ext cx="8204505" cy="40303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58688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D8D305-50B8-4331-9147-D6A88805D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Ограничения целостности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E3EF95-A4AD-457F-9CDF-40E023E57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dirty="0"/>
              <a:t>Ключевые значения каждой записи имеют уникальные, непустые значения</a:t>
            </a:r>
          </a:p>
          <a:p>
            <a:pPr lvl="0"/>
            <a:r>
              <a:rPr lang="ru-RU" dirty="0"/>
              <a:t>Каждый пользователь имеет уникальный </a:t>
            </a:r>
            <a:r>
              <a:rPr lang="en-US" dirty="0"/>
              <a:t>login </a:t>
            </a:r>
            <a:r>
              <a:rPr lang="ru-RU" dirty="0"/>
              <a:t>для авторизации в системе</a:t>
            </a:r>
          </a:p>
          <a:p>
            <a:pPr lvl="0"/>
            <a:r>
              <a:rPr lang="ru-RU" dirty="0"/>
              <a:t>Все вводимые данные пользователем проверяются на корректность.</a:t>
            </a:r>
          </a:p>
        </p:txBody>
      </p:sp>
    </p:spTree>
    <p:extLst>
      <p:ext uri="{BB962C8B-B14F-4D97-AF65-F5344CB8AC3E}">
        <p14:creationId xmlns:p14="http://schemas.microsoft.com/office/powerpoint/2010/main" val="2937070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44C9E7-1C74-4E5B-8164-3DBEA503B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Логическая модель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ED00BF-FAA3-4938-8FCD-2F2093063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47422DB-93F2-4CAB-A921-A2789FFC9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474" y="1419426"/>
            <a:ext cx="9664686" cy="507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59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13A1BA-107E-43C1-BE53-F9CF92296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Авторизация. Резервное копирование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E4DDF9-10BC-473A-9A25-A9DDBFB3E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658" y="1986501"/>
            <a:ext cx="4705985" cy="35052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9AEA172-12FA-4DC6-B088-99908F3DB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185" y="1350397"/>
            <a:ext cx="6299835" cy="4923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258E27-1E54-48CB-9331-D4FF5A526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Графический интерфейс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702F017-4ED1-4CCA-A925-FC6E0FE45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304" y="1583372"/>
            <a:ext cx="6299835" cy="369125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DFCC1F-886B-44C5-901A-D0483829C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460" y="1583372"/>
            <a:ext cx="4310274" cy="230353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262AA2A-5779-47E8-9D01-CB0345044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683" y="4102576"/>
            <a:ext cx="4296051" cy="234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982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0457C6-1C28-47F7-88EC-9D118720C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Графический интерфейс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96784699-BB56-44F6-A2F0-B1E69F1511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756" y="1690688"/>
            <a:ext cx="6976830" cy="404406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4A67C1-1B38-43AB-88E1-80A40C74C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4427" y="1690688"/>
            <a:ext cx="4712107" cy="2545326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23B6719-C7D0-4A0B-89FA-F90C09218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5113" y="4416872"/>
            <a:ext cx="2350734" cy="228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03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407EE3-12C1-4CEA-AEDE-FDA8F8031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41CFF1-1A58-4A45-8A51-EF8CE1044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Полученная информационная система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Соответствует введенным ограничениям целостности</a:t>
            </a:r>
          </a:p>
          <a:p>
            <a:r>
              <a:rPr lang="ru-RU" dirty="0"/>
              <a:t>Имеет встроенную систему авторизации и автоматического создания резервных копий</a:t>
            </a:r>
          </a:p>
          <a:p>
            <a:r>
              <a:rPr lang="ru-RU" dirty="0"/>
              <a:t>Легко масштабируется, сохраняя обратную совместимость с клиентской частью</a:t>
            </a:r>
          </a:p>
          <a:p>
            <a:r>
              <a:rPr lang="ru-RU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Таким образом, полученная информационная система «Фитнес Центр» соответствует всем поставленным требованиям безопасности, отказоустойчивости, скорости и удобства.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159827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</Words>
  <Application>Microsoft Office PowerPoint</Application>
  <PresentationFormat>Широкоэкранный</PresentationFormat>
  <Paragraphs>22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Разработка защищенной БД информационной системы «Фитнес Центр»</vt:lpstr>
      <vt:lpstr>Назначение проектируемой БД</vt:lpstr>
      <vt:lpstr>Концептуальная модель</vt:lpstr>
      <vt:lpstr>Ограничения целостности</vt:lpstr>
      <vt:lpstr>Логическая модель</vt:lpstr>
      <vt:lpstr>Авторизация. Резервное копирование</vt:lpstr>
      <vt:lpstr>Графический интерфейс</vt:lpstr>
      <vt:lpstr>Графический интерфейс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защищенной БД информационной системы «Фитнес Центр»</dc:title>
  <dc:creator>vasilii filkov</dc:creator>
  <cp:lastModifiedBy>vasilii filkov</cp:lastModifiedBy>
  <cp:revision>1</cp:revision>
  <dcterms:created xsi:type="dcterms:W3CDTF">2024-05-14T10:21:57Z</dcterms:created>
  <dcterms:modified xsi:type="dcterms:W3CDTF">2024-05-14T10:22:12Z</dcterms:modified>
</cp:coreProperties>
</file>

<file path=docProps/thumbnail.jpeg>
</file>